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2DF97-57E9-4900-01A8-85719B01F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96B9D6-054B-B4FB-5356-74A8F597C9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51BF84-7473-C32D-FFAA-924314C2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590909-FE6C-4CA9-9AC3-B5CC44D6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117678-051F-15D0-DEEB-1DE70E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2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83F64-E0A8-0F00-E629-60D07492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89E8E3-5682-2D0C-1FD1-FAED3295F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B84FDA-F8C4-D0E8-B534-24F2BEC6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A0BE0C-A7E8-0391-B2E3-01BEF6920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A1EEF6-C67D-3704-43A6-0DF86013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6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1ED8AD1-CC67-4E5B-7FF7-AF9C1609A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86E27-36A4-5958-957C-E6BBD8D5B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56E86-4F14-36B5-EF6B-26FC405B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2CD625-867F-DF8D-16F7-B1B50B6A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6EC877-861C-EB4D-104B-3C0B147F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1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EF432-1586-CC73-64EA-F051790E6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99938-7502-39DD-5CDE-AEA24B2E9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2D5BE7-DCA1-9956-547D-9A09472F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F21E1-A7C0-4D59-A11C-EBB0C8BFD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4A7C7A-E066-51B6-F8AA-777AB4D5F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4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148B1-54FB-D3B1-CD5D-F2F81063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09C356-85D7-61F9-C4E8-D157CB956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879E53-B414-488F-236A-B9C125F5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0F0126-9DD7-9348-4154-915A8D66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E67196-5BEB-474E-7196-98B17731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94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149C0-0091-3194-C3ED-D940AC9E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A527C-FEE3-21D0-91CC-08CE9D8E0E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E51F58-42EA-06F9-AA2A-83A7C6C20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AB5A88-2002-E61A-3A8E-19103916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783F11-F112-839D-C478-D5B605FD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B48DCE-1FCD-BDBF-C199-BF199132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07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A42B5-A438-D603-0C3E-5C1B1633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BBCFF4-7630-F71B-94F6-6723FDBFC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5B2191-1CB3-BFA7-07FA-DEA58655A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67CE6B-1A52-7033-C762-63ACD9C0A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2A55BA-6C47-6F88-C680-7C4D8BDD7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6DA59C1-55B7-5DF1-70F4-003BEC8E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D45C23-259E-08EC-3325-15060B14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48867B-AC4B-9962-626F-2045646E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56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88D20-5364-7283-5B24-4D81B2CB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0324DC-F7CD-6368-F15B-940B146C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3941EE-590A-1115-0944-B2282D49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76475D-36CE-17F2-6284-0E723F4B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97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EAEC1D8-39CB-B786-7B71-C8EDCA2E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3E49AB-D4DE-B91E-EBF0-9EE63BB2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5F4BB0-4F00-844A-5B19-50FD86089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73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CF039-EC9E-B3B2-AEFA-B47A97EA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AED4B-1B07-488D-351F-CEE3126CD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CB6AA4-6C84-8D79-C7F7-073C8E725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79FBF1-C331-F448-5DD2-EF634AB0B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05E1D8-FDEE-E662-D0C1-33C09769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BE9E48-7A78-E818-DB05-2C5FA4EC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87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035F4-1FBF-6F75-041C-8E4399BD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C0AD30-B620-DA79-1890-5577115D7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F0A82-405D-D1DD-E5B0-C8A7C8F2F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33F776-CC2D-F9E2-3816-CD298294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29EEB2-E356-DD10-69FB-9E328A7A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39D6E8-20C5-9E2A-E619-643EC321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CE7AC0-2295-FF31-ACFC-8DE92929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880708-0AC6-9AFC-BC23-4E1D3316A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BE6974-D5A5-A084-53D1-6E40A51D7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D2813-F9BE-4895-84FC-8711B1B9574E}" type="datetimeFigureOut">
              <a:rPr lang="cs-CZ" smtClean="0"/>
              <a:t>27.07.2023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CCC1F6-C66B-F8B1-409E-114518875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540522-527E-8828-3AC0-AAC0033E7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2B5F-A3A8-4957-B4DA-05E4886255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0A628-3E08-356A-691C-89ECA253D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5661" y="5748515"/>
            <a:ext cx="5849876" cy="13255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b="1" kern="1200" dirty="0">
                <a:solidFill>
                  <a:schemeClr val="tx1"/>
                </a:solidFill>
                <a:highlight>
                  <a:srgbClr val="FF00FF"/>
                </a:highlight>
                <a:latin typeface="+mj-lt"/>
                <a:ea typeface="+mj-ea"/>
                <a:cs typeface="+mj-cs"/>
              </a:rPr>
              <a:t>LOUČENÍ S LÉTEM</a:t>
            </a:r>
          </a:p>
        </p:txBody>
      </p:sp>
      <p:sp>
        <p:nvSpPr>
          <p:cNvPr id="2105" name="Rectangle 2104">
            <a:extLst>
              <a:ext uri="{FF2B5EF4-FFF2-40B4-BE49-F238E27FC236}">
                <a16:creationId xmlns:a16="http://schemas.microsoft.com/office/drawing/2014/main" id="{8DF8AE6E-38CD-4B2A-8E02-F099DD3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126" y="629042"/>
            <a:ext cx="1217216" cy="8595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8" descr="Kruzzel 21207 Zažehlovací korálky sada 6500 ks + šablony">
            <a:extLst>
              <a:ext uri="{FF2B5EF4-FFF2-40B4-BE49-F238E27FC236}">
                <a16:creationId xmlns:a16="http://schemas.microsoft.com/office/drawing/2014/main" id="{FBE00104-B02D-A042-9AED-8036C759D7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8" r="8312" b="6"/>
          <a:stretch/>
        </p:blipFill>
        <p:spPr bwMode="auto">
          <a:xfrm>
            <a:off x="953388" y="742789"/>
            <a:ext cx="536572" cy="6320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7" name="Right Triangle 2106">
            <a:extLst>
              <a:ext uri="{FF2B5EF4-FFF2-40B4-BE49-F238E27FC236}">
                <a16:creationId xmlns:a16="http://schemas.microsoft.com/office/drawing/2014/main" id="{23293907-0F26-4752-BCD0-3AC2C5026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683" y="635538"/>
            <a:ext cx="680408" cy="84974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9" name="Rectangle 2108">
            <a:extLst>
              <a:ext uri="{FF2B5EF4-FFF2-40B4-BE49-F238E27FC236}">
                <a16:creationId xmlns:a16="http://schemas.microsoft.com/office/drawing/2014/main" id="{4CA07809-FD84-4293-BEDA-C920BB2A1F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6352" y="8853"/>
            <a:ext cx="1576152" cy="14793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kresba, klipart, ilustrace, design&#10;&#10;Popis byl vytvořen automaticky">
            <a:extLst>
              <a:ext uri="{FF2B5EF4-FFF2-40B4-BE49-F238E27FC236}">
                <a16:creationId xmlns:a16="http://schemas.microsoft.com/office/drawing/2014/main" id="{6F4D88AD-5056-1C08-D45C-3DA9BE2569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02" r="-2" b="1480"/>
          <a:stretch/>
        </p:blipFill>
        <p:spPr>
          <a:xfrm>
            <a:off x="5117219" y="211098"/>
            <a:ext cx="1259675" cy="1080383"/>
          </a:xfrm>
          <a:prstGeom prst="rect">
            <a:avLst/>
          </a:prstGeom>
        </p:spPr>
      </p:pic>
      <p:sp>
        <p:nvSpPr>
          <p:cNvPr id="2111" name="Right Triangle 2110">
            <a:extLst>
              <a:ext uri="{FF2B5EF4-FFF2-40B4-BE49-F238E27FC236}">
                <a16:creationId xmlns:a16="http://schemas.microsoft.com/office/drawing/2014/main" id="{A06D4B98-7FBD-4771-9C71-AE026D670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3630" y="-1"/>
            <a:ext cx="1092260" cy="147936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3" name="Rectangle 2112">
            <a:extLst>
              <a:ext uri="{FF2B5EF4-FFF2-40B4-BE49-F238E27FC236}">
                <a16:creationId xmlns:a16="http://schemas.microsoft.com/office/drawing/2014/main" id="{1E32D174-F8A9-4FF0-8888-1B4F5E184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070" y="621519"/>
            <a:ext cx="4032504" cy="22037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5" name="Rectangle 2114">
            <a:extLst>
              <a:ext uri="{FF2B5EF4-FFF2-40B4-BE49-F238E27FC236}">
                <a16:creationId xmlns:a16="http://schemas.microsoft.com/office/drawing/2014/main" id="{769201C5-687E-46FB-BA72-23BA40BFE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107" y="2848090"/>
            <a:ext cx="2339075" cy="341607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Freeform: Shape 2116">
            <a:extLst>
              <a:ext uri="{FF2B5EF4-FFF2-40B4-BE49-F238E27FC236}">
                <a16:creationId xmlns:a16="http://schemas.microsoft.com/office/drawing/2014/main" id="{339141A8-FDFD-4ABE-A499-72C9669F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14143" y="991883"/>
            <a:ext cx="1371600" cy="2356777"/>
          </a:xfrm>
          <a:custGeom>
            <a:avLst/>
            <a:gdLst>
              <a:gd name="connsiteX0" fmla="*/ 0 w 1371600"/>
              <a:gd name="connsiteY0" fmla="*/ 0 h 2356777"/>
              <a:gd name="connsiteX1" fmla="*/ 0 w 1371600"/>
              <a:gd name="connsiteY1" fmla="*/ 1216152 h 2356777"/>
              <a:gd name="connsiteX2" fmla="*/ 4495 w 1371600"/>
              <a:gd name="connsiteY2" fmla="*/ 1216152 h 2356777"/>
              <a:gd name="connsiteX3" fmla="*/ 4495 w 1371600"/>
              <a:gd name="connsiteY3" fmla="*/ 2356777 h 2356777"/>
              <a:gd name="connsiteX4" fmla="*/ 1367105 w 1371600"/>
              <a:gd name="connsiteY4" fmla="*/ 2356777 h 2356777"/>
              <a:gd name="connsiteX5" fmla="*/ 1367105 w 1371600"/>
              <a:gd name="connsiteY5" fmla="*/ 1216152 h 2356777"/>
              <a:gd name="connsiteX6" fmla="*/ 1371600 w 1371600"/>
              <a:gd name="connsiteY6" fmla="*/ 1216152 h 2356777"/>
              <a:gd name="connsiteX7" fmla="*/ 1367105 w 1371600"/>
              <a:gd name="connsiteY7" fmla="*/ 1212166 h 2356777"/>
              <a:gd name="connsiteX8" fmla="*/ 1367105 w 1371600"/>
              <a:gd name="connsiteY8" fmla="*/ 1210176 h 2356777"/>
              <a:gd name="connsiteX9" fmla="*/ 1364860 w 1371600"/>
              <a:gd name="connsiteY9" fmla="*/ 1210176 h 235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1600" h="2356777">
                <a:moveTo>
                  <a:pt x="0" y="0"/>
                </a:moveTo>
                <a:lnTo>
                  <a:pt x="0" y="1216152"/>
                </a:lnTo>
                <a:lnTo>
                  <a:pt x="4495" y="1216152"/>
                </a:lnTo>
                <a:lnTo>
                  <a:pt x="4495" y="2356777"/>
                </a:lnTo>
                <a:lnTo>
                  <a:pt x="1367105" y="2356777"/>
                </a:lnTo>
                <a:lnTo>
                  <a:pt x="1367105" y="1216152"/>
                </a:lnTo>
                <a:lnTo>
                  <a:pt x="1371600" y="1216152"/>
                </a:lnTo>
                <a:lnTo>
                  <a:pt x="1367105" y="1212166"/>
                </a:lnTo>
                <a:lnTo>
                  <a:pt x="1367105" y="1210176"/>
                </a:lnTo>
                <a:lnTo>
                  <a:pt x="1364860" y="121017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9" name="Rectangle 2118">
            <a:extLst>
              <a:ext uri="{FF2B5EF4-FFF2-40B4-BE49-F238E27FC236}">
                <a16:creationId xmlns:a16="http://schemas.microsoft.com/office/drawing/2014/main" id="{8A439E11-755A-4258-859D-56A6B6AFC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78372" y="1485831"/>
            <a:ext cx="1990938" cy="137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8" descr="Dřevěné přívěšky na klíče k dokončení - dinosauři (10ks) AT671 | Baker Ross | 5051174103894">
            <a:extLst>
              <a:ext uri="{FF2B5EF4-FFF2-40B4-BE49-F238E27FC236}">
                <a16:creationId xmlns:a16="http://schemas.microsoft.com/office/drawing/2014/main" id="{60C9114D-2BB5-BB96-D7DB-9CD6DA5E32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-2"/>
          <a:stretch/>
        </p:blipFill>
        <p:spPr bwMode="auto">
          <a:xfrm>
            <a:off x="3416115" y="1632106"/>
            <a:ext cx="1069397" cy="106939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1" name="Right Triangle 2120">
            <a:extLst>
              <a:ext uri="{FF2B5EF4-FFF2-40B4-BE49-F238E27FC236}">
                <a16:creationId xmlns:a16="http://schemas.microsoft.com/office/drawing/2014/main" id="{E916EF49-F958-4F28-A999-F8FA8D09A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06828" y="2437565"/>
            <a:ext cx="325600" cy="406635"/>
          </a:xfrm>
          <a:prstGeom prst="rtTriangle">
            <a:avLst/>
          </a:prstGeom>
          <a:solidFill>
            <a:srgbClr val="F8B3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31201ED-9E8E-F330-09CA-A2DCD8935F3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686" r="8012" b="2"/>
          <a:stretch/>
        </p:blipFill>
        <p:spPr>
          <a:xfrm>
            <a:off x="8461527" y="793531"/>
            <a:ext cx="2243671" cy="1881430"/>
          </a:xfrm>
          <a:prstGeom prst="rect">
            <a:avLst/>
          </a:prstGeom>
        </p:spPr>
      </p:pic>
      <p:sp>
        <p:nvSpPr>
          <p:cNvPr id="2123" name="Right Triangle 2122">
            <a:extLst>
              <a:ext uri="{FF2B5EF4-FFF2-40B4-BE49-F238E27FC236}">
                <a16:creationId xmlns:a16="http://schemas.microsoft.com/office/drawing/2014/main" id="{A7665D74-DFEA-412C-928C-F090E6708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3914" y="3243055"/>
            <a:ext cx="1881096" cy="1092260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5" name="Rectangle 2124">
            <a:extLst>
              <a:ext uri="{FF2B5EF4-FFF2-40B4-BE49-F238E27FC236}">
                <a16:creationId xmlns:a16="http://schemas.microsoft.com/office/drawing/2014/main" id="{3E84BD56-679D-4E0C-9C9B-D694ABF07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2567" y="2843319"/>
            <a:ext cx="3474720" cy="18836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Right Triangle 2126">
            <a:extLst>
              <a:ext uri="{FF2B5EF4-FFF2-40B4-BE49-F238E27FC236}">
                <a16:creationId xmlns:a16="http://schemas.microsoft.com/office/drawing/2014/main" id="{2335FEDF-EF88-4E68-9CF7-5A72EF32A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0435" y="1488222"/>
            <a:ext cx="1092260" cy="1364098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9" name="Freeform: Shape 2128">
            <a:extLst>
              <a:ext uri="{FF2B5EF4-FFF2-40B4-BE49-F238E27FC236}">
                <a16:creationId xmlns:a16="http://schemas.microsoft.com/office/drawing/2014/main" id="{03DB71A4-74AA-406D-9553-61C0C6D23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1093" y="1481744"/>
            <a:ext cx="1557796" cy="1362456"/>
          </a:xfrm>
          <a:custGeom>
            <a:avLst/>
            <a:gdLst>
              <a:gd name="connsiteX0" fmla="*/ 0 w 1557796"/>
              <a:gd name="connsiteY0" fmla="*/ 0 h 1362456"/>
              <a:gd name="connsiteX1" fmla="*/ 1557796 w 1557796"/>
              <a:gd name="connsiteY1" fmla="*/ 0 h 1362456"/>
              <a:gd name="connsiteX2" fmla="*/ 1557796 w 1557796"/>
              <a:gd name="connsiteY2" fmla="*/ 1362456 h 1362456"/>
              <a:gd name="connsiteX3" fmla="*/ 1090945 w 1557796"/>
              <a:gd name="connsiteY3" fmla="*/ 1362456 h 136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7796" h="1362456">
                <a:moveTo>
                  <a:pt x="0" y="0"/>
                </a:moveTo>
                <a:lnTo>
                  <a:pt x="1557796" y="0"/>
                </a:lnTo>
                <a:lnTo>
                  <a:pt x="1557796" y="1362456"/>
                </a:lnTo>
                <a:lnTo>
                  <a:pt x="1090945" y="136245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31" name="Right Triangle 2130">
            <a:extLst>
              <a:ext uri="{FF2B5EF4-FFF2-40B4-BE49-F238E27FC236}">
                <a16:creationId xmlns:a16="http://schemas.microsoft.com/office/drawing/2014/main" id="{DA9994C2-211B-4BF6-B6A0-D67471594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6352" y="1480102"/>
            <a:ext cx="1092260" cy="1364098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Obrázek 6" descr="Obsah obrázku interiér, panenky, hračka, oblečení&#10;&#10;Popis byl vytvořen automaticky">
            <a:extLst>
              <a:ext uri="{FF2B5EF4-FFF2-40B4-BE49-F238E27FC236}">
                <a16:creationId xmlns:a16="http://schemas.microsoft.com/office/drawing/2014/main" id="{63BE9FA4-B2F5-5F6E-523E-44D9EF83352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786047" y="3566717"/>
            <a:ext cx="2032216" cy="2032216"/>
          </a:xfrm>
          <a:prstGeom prst="rect">
            <a:avLst/>
          </a:prstGeom>
        </p:spPr>
      </p:pic>
      <p:pic>
        <p:nvPicPr>
          <p:cNvPr id="2050" name="Picture 2" descr="Světle žlutá Dřevěná krabička - kopretiny">
            <a:extLst>
              <a:ext uri="{FF2B5EF4-FFF2-40B4-BE49-F238E27FC236}">
                <a16:creationId xmlns:a16="http://schemas.microsoft.com/office/drawing/2014/main" id="{E7F2F610-4F81-1F77-8500-68326BC903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71" r="5" b="24037"/>
          <a:stretch/>
        </p:blipFill>
        <p:spPr bwMode="auto">
          <a:xfrm>
            <a:off x="4318454" y="2979485"/>
            <a:ext cx="3047771" cy="16113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33" name="Right Triangle 2132">
            <a:extLst>
              <a:ext uri="{FF2B5EF4-FFF2-40B4-BE49-F238E27FC236}">
                <a16:creationId xmlns:a16="http://schemas.microsoft.com/office/drawing/2014/main" id="{837A7BE2-DF08-4ECE-A520-13927DBF4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782961" y="4947446"/>
            <a:ext cx="1495517" cy="1117075"/>
          </a:xfrm>
          <a:prstGeom prst="rtTriangl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E35DBE-F386-8E79-D9E9-FCAFCC880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849" y="3052082"/>
            <a:ext cx="3706577" cy="30614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>
                <a:highlight>
                  <a:srgbClr val="FF00FF"/>
                </a:highlight>
              </a:rPr>
              <a:t>Kdy</a:t>
            </a:r>
            <a:r>
              <a:rPr lang="en-US" sz="2000" dirty="0">
                <a:highlight>
                  <a:srgbClr val="FF00FF"/>
                </a:highlight>
              </a:rPr>
              <a:t>: 2. 9. 2023 od 14 </a:t>
            </a:r>
            <a:r>
              <a:rPr lang="en-US" sz="2000" dirty="0" err="1">
                <a:highlight>
                  <a:srgbClr val="FF00FF"/>
                </a:highlight>
              </a:rPr>
              <a:t>hodin</a:t>
            </a:r>
            <a:endParaRPr lang="en-US" sz="2000" dirty="0">
              <a:highlight>
                <a:srgbClr val="FF00FF"/>
              </a:highlight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Kde</a:t>
            </a:r>
            <a:r>
              <a:rPr lang="en-US" sz="2000" dirty="0"/>
              <a:t>: za </a:t>
            </a:r>
            <a:r>
              <a:rPr lang="en-US" sz="2000" dirty="0" err="1"/>
              <a:t>krámem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Občerstvení</a:t>
            </a:r>
            <a:r>
              <a:rPr lang="en-US" sz="2000" dirty="0"/>
              <a:t>, </a:t>
            </a:r>
            <a:r>
              <a:rPr lang="en-US" sz="2000" dirty="0" err="1"/>
              <a:t>hudba</a:t>
            </a:r>
            <a:r>
              <a:rPr lang="en-US" sz="2000" dirty="0"/>
              <a:t>, pivo, limo, 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2060"/>
                </a:solidFill>
              </a:rPr>
              <a:t>….</a:t>
            </a:r>
            <a:r>
              <a:rPr lang="en-US" sz="2000" dirty="0" err="1"/>
              <a:t>vyžití</a:t>
            </a:r>
            <a:r>
              <a:rPr lang="en-US" sz="2000" dirty="0"/>
              <a:t> pro </a:t>
            </a:r>
            <a:r>
              <a:rPr lang="en-US" sz="2000" dirty="0" err="1"/>
              <a:t>děti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Vyrob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klíčenku</a:t>
            </a:r>
            <a:r>
              <a:rPr lang="en-US" sz="2000" dirty="0"/>
              <a:t>, </a:t>
            </a:r>
            <a:r>
              <a:rPr lang="en-US" sz="2000" dirty="0" err="1"/>
              <a:t>panenku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Zkus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ubrouskovou</a:t>
            </a:r>
            <a:r>
              <a:rPr lang="en-US" sz="2000" dirty="0"/>
              <a:t> </a:t>
            </a:r>
            <a:r>
              <a:rPr lang="en-US" sz="2000" dirty="0" err="1"/>
              <a:t>metodu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Troška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r>
              <a:rPr lang="en-US" sz="2000" dirty="0"/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14714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40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LOUČENÍ S LÉTEM</vt:lpstr>
    </vt:vector>
  </TitlesOfParts>
  <Company>VS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LOUČENÍ S LÉTEM</dc:title>
  <dc:creator>Tůmová Vítězslava Bc.</dc:creator>
  <cp:lastModifiedBy>Tůmová Vítězslava Bc.</cp:lastModifiedBy>
  <cp:revision>6</cp:revision>
  <cp:lastPrinted>2023-07-21T10:34:50Z</cp:lastPrinted>
  <dcterms:created xsi:type="dcterms:W3CDTF">2023-06-16T09:42:52Z</dcterms:created>
  <dcterms:modified xsi:type="dcterms:W3CDTF">2023-07-27T07:35:31Z</dcterms:modified>
</cp:coreProperties>
</file>