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25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6FC661-891A-459A-9B7A-08107D545BB4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4FF28-2EA9-4B99-B0B4-F7093DC3D8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9117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1"/>
            </a:lvl1pPr>
            <a:lvl2pPr marL="342908" indent="0" algn="ctr">
              <a:buNone/>
              <a:defRPr sz="1500"/>
            </a:lvl2pPr>
            <a:lvl3pPr marL="685817" indent="0" algn="ctr">
              <a:buNone/>
              <a:defRPr sz="1349"/>
            </a:lvl3pPr>
            <a:lvl4pPr marL="1028726" indent="0" algn="ctr">
              <a:buNone/>
              <a:defRPr sz="1200"/>
            </a:lvl4pPr>
            <a:lvl5pPr marL="1371634" indent="0" algn="ctr">
              <a:buNone/>
              <a:defRPr sz="1200"/>
            </a:lvl5pPr>
            <a:lvl6pPr marL="1714542" indent="0" algn="ctr">
              <a:buNone/>
              <a:defRPr sz="1200"/>
            </a:lvl6pPr>
            <a:lvl7pPr marL="2057453" indent="0" algn="ctr">
              <a:buNone/>
              <a:defRPr sz="1200"/>
            </a:lvl7pPr>
            <a:lvl8pPr marL="2400360" indent="0" algn="ctr">
              <a:buNone/>
              <a:defRPr sz="1200"/>
            </a:lvl8pPr>
            <a:lvl9pPr marL="2743268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09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628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93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3484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8159052"/>
            <a:ext cx="5915025" cy="2666999"/>
          </a:xfrm>
        </p:spPr>
        <p:txBody>
          <a:bodyPr/>
          <a:lstStyle>
            <a:lvl1pPr marL="0" indent="0">
              <a:buNone/>
              <a:defRPr sz="1801">
                <a:solidFill>
                  <a:schemeClr val="tx1"/>
                </a:solidFill>
              </a:defRPr>
            </a:lvl1pPr>
            <a:lvl2pPr marL="3429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17" indent="0">
              <a:buNone/>
              <a:defRPr sz="1349">
                <a:solidFill>
                  <a:schemeClr val="tx1">
                    <a:tint val="75000"/>
                  </a:schemeClr>
                </a:solidFill>
              </a:defRPr>
            </a:lvl3pPr>
            <a:lvl4pPr marL="102872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3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4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5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6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107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35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8"/>
            <a:ext cx="5915025" cy="235655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988734"/>
            <a:ext cx="2901255" cy="1464732"/>
          </a:xfrm>
        </p:spPr>
        <p:txBody>
          <a:bodyPr anchor="b"/>
          <a:lstStyle>
            <a:lvl1pPr marL="0" indent="0">
              <a:buNone/>
              <a:defRPr sz="1801" b="1"/>
            </a:lvl1pPr>
            <a:lvl2pPr marL="342908" indent="0">
              <a:buNone/>
              <a:defRPr sz="1500" b="1"/>
            </a:lvl2pPr>
            <a:lvl3pPr marL="685817" indent="0">
              <a:buNone/>
              <a:defRPr sz="1349" b="1"/>
            </a:lvl3pPr>
            <a:lvl4pPr marL="1028726" indent="0">
              <a:buNone/>
              <a:defRPr sz="1200" b="1"/>
            </a:lvl4pPr>
            <a:lvl5pPr marL="1371634" indent="0">
              <a:buNone/>
              <a:defRPr sz="1200" b="1"/>
            </a:lvl5pPr>
            <a:lvl6pPr marL="1714542" indent="0">
              <a:buNone/>
              <a:defRPr sz="1200" b="1"/>
            </a:lvl6pPr>
            <a:lvl7pPr marL="2057453" indent="0">
              <a:buNone/>
              <a:defRPr sz="1200" b="1"/>
            </a:lvl7pPr>
            <a:lvl8pPr marL="2400360" indent="0">
              <a:buNone/>
              <a:defRPr sz="1200" b="1"/>
            </a:lvl8pPr>
            <a:lvl9pPr marL="2743268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4453468"/>
            <a:ext cx="2901255" cy="65503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988734"/>
            <a:ext cx="2915543" cy="1464732"/>
          </a:xfrm>
        </p:spPr>
        <p:txBody>
          <a:bodyPr anchor="b"/>
          <a:lstStyle>
            <a:lvl1pPr marL="0" indent="0">
              <a:buNone/>
              <a:defRPr sz="1801" b="1"/>
            </a:lvl1pPr>
            <a:lvl2pPr marL="342908" indent="0">
              <a:buNone/>
              <a:defRPr sz="1500" b="1"/>
            </a:lvl2pPr>
            <a:lvl3pPr marL="685817" indent="0">
              <a:buNone/>
              <a:defRPr sz="1349" b="1"/>
            </a:lvl3pPr>
            <a:lvl4pPr marL="1028726" indent="0">
              <a:buNone/>
              <a:defRPr sz="1200" b="1"/>
            </a:lvl4pPr>
            <a:lvl5pPr marL="1371634" indent="0">
              <a:buNone/>
              <a:defRPr sz="1200" b="1"/>
            </a:lvl5pPr>
            <a:lvl6pPr marL="1714542" indent="0">
              <a:buNone/>
              <a:defRPr sz="1200" b="1"/>
            </a:lvl6pPr>
            <a:lvl7pPr marL="2057453" indent="0">
              <a:buNone/>
              <a:defRPr sz="1200" b="1"/>
            </a:lvl7pPr>
            <a:lvl8pPr marL="2400360" indent="0">
              <a:buNone/>
              <a:defRPr sz="1200" b="1"/>
            </a:lvl8pPr>
            <a:lvl9pPr marL="2743268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4453468"/>
            <a:ext cx="2915543" cy="65503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487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985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09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755429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1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8" indent="0">
              <a:buNone/>
              <a:defRPr sz="1051"/>
            </a:lvl2pPr>
            <a:lvl3pPr marL="685817" indent="0">
              <a:buNone/>
              <a:defRPr sz="900"/>
            </a:lvl3pPr>
            <a:lvl4pPr marL="1028726" indent="0">
              <a:buNone/>
              <a:defRPr sz="750"/>
            </a:lvl4pPr>
            <a:lvl5pPr marL="1371634" indent="0">
              <a:buNone/>
              <a:defRPr sz="750"/>
            </a:lvl5pPr>
            <a:lvl6pPr marL="1714542" indent="0">
              <a:buNone/>
              <a:defRPr sz="750"/>
            </a:lvl6pPr>
            <a:lvl7pPr marL="2057453" indent="0">
              <a:buNone/>
              <a:defRPr sz="750"/>
            </a:lvl7pPr>
            <a:lvl8pPr marL="2400360" indent="0">
              <a:buNone/>
              <a:defRPr sz="750"/>
            </a:lvl8pPr>
            <a:lvl9pPr marL="2743268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60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755429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8" indent="0">
              <a:buNone/>
              <a:defRPr sz="2100"/>
            </a:lvl2pPr>
            <a:lvl3pPr marL="685817" indent="0">
              <a:buNone/>
              <a:defRPr sz="1801"/>
            </a:lvl3pPr>
            <a:lvl4pPr marL="1028726" indent="0">
              <a:buNone/>
              <a:defRPr sz="1500"/>
            </a:lvl4pPr>
            <a:lvl5pPr marL="1371634" indent="0">
              <a:buNone/>
              <a:defRPr sz="1500"/>
            </a:lvl5pPr>
            <a:lvl6pPr marL="1714542" indent="0">
              <a:buNone/>
              <a:defRPr sz="1500"/>
            </a:lvl6pPr>
            <a:lvl7pPr marL="2057453" indent="0">
              <a:buNone/>
              <a:defRPr sz="1500"/>
            </a:lvl7pPr>
            <a:lvl8pPr marL="2400360" indent="0">
              <a:buNone/>
              <a:defRPr sz="1500"/>
            </a:lvl8pPr>
            <a:lvl9pPr marL="2743268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8" indent="0">
              <a:buNone/>
              <a:defRPr sz="1051"/>
            </a:lvl2pPr>
            <a:lvl3pPr marL="685817" indent="0">
              <a:buNone/>
              <a:defRPr sz="900"/>
            </a:lvl3pPr>
            <a:lvl4pPr marL="1028726" indent="0">
              <a:buNone/>
              <a:defRPr sz="750"/>
            </a:lvl4pPr>
            <a:lvl5pPr marL="1371634" indent="0">
              <a:buNone/>
              <a:defRPr sz="750"/>
            </a:lvl5pPr>
            <a:lvl6pPr marL="1714542" indent="0">
              <a:buNone/>
              <a:defRPr sz="750"/>
            </a:lvl6pPr>
            <a:lvl7pPr marL="2057453" indent="0">
              <a:buNone/>
              <a:defRPr sz="750"/>
            </a:lvl7pPr>
            <a:lvl8pPr marL="2400360" indent="0">
              <a:buNone/>
              <a:defRPr sz="750"/>
            </a:lvl8pPr>
            <a:lvl9pPr marL="2743268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4028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649118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4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B6997-054D-486F-94A9-41DD25335689}" type="datetimeFigureOut">
              <a:rPr lang="cs-CZ" smtClean="0"/>
              <a:t>02.06.2021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11300184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4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847DA-222F-4272-9E0E-A450888EE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71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1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5" indent="-171455" algn="l" defTabSz="6858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64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857271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79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9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885998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228906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571813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914724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17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908" algn="l" defTabSz="685817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817" algn="l" defTabSz="685817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726" algn="l" defTabSz="685817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634" algn="l" defTabSz="685817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542" algn="l" defTabSz="685817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453" algn="l" defTabSz="685817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400360" algn="l" defTabSz="685817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3268" algn="l" defTabSz="685817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Nadpis 26">
            <a:extLst>
              <a:ext uri="{FF2B5EF4-FFF2-40B4-BE49-F238E27FC236}">
                <a16:creationId xmlns:a16="http://schemas.microsoft.com/office/drawing/2014/main" id="{D45C21BF-35BF-4614-8949-4B7C25753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2129" y="2146654"/>
            <a:ext cx="5399541" cy="2129861"/>
          </a:xfrm>
        </p:spPr>
        <p:txBody>
          <a:bodyPr>
            <a:normAutofit/>
          </a:bodyPr>
          <a:lstStyle/>
          <a:p>
            <a:r>
              <a:rPr lang="cs-CZ" sz="6000" b="1" u="sng" dirty="0"/>
              <a:t>DEN  ZDRAVÍ  A  </a:t>
            </a:r>
            <a:br>
              <a:rPr lang="cs-CZ" sz="6000" b="1" u="sng" dirty="0"/>
            </a:br>
            <a:r>
              <a:rPr lang="cs-CZ" sz="6000" b="1" u="sng" dirty="0"/>
              <a:t>  </a:t>
            </a:r>
          </a:p>
        </p:txBody>
      </p:sp>
      <p:pic>
        <p:nvPicPr>
          <p:cNvPr id="5" name="Zástupný obsah 4" descr="Obsah obrázku klipart&#10;&#10;Popis byl vytvořen automaticky">
            <a:extLst>
              <a:ext uri="{FF2B5EF4-FFF2-40B4-BE49-F238E27FC236}">
                <a16:creationId xmlns:a16="http://schemas.microsoft.com/office/drawing/2014/main" id="{17B0FAD0-B35B-4B62-993D-E238424207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31" y="926902"/>
            <a:ext cx="5638942" cy="2571042"/>
          </a:xfrm>
        </p:spPr>
      </p:pic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121CD559-E7C4-4A0F-BC16-3C26B88A05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972" y="199433"/>
            <a:ext cx="2241527" cy="588875"/>
          </a:xfrm>
          <a:prstGeom prst="rect">
            <a:avLst/>
          </a:prstGeom>
        </p:spPr>
      </p:pic>
      <p:pic>
        <p:nvPicPr>
          <p:cNvPr id="11" name="Obrázek 10" descr="Obsah obrázku text, silnice, exteriér, budova&#10;&#10;Popis byl vytvořen automaticky">
            <a:extLst>
              <a:ext uri="{FF2B5EF4-FFF2-40B4-BE49-F238E27FC236}">
                <a16:creationId xmlns:a16="http://schemas.microsoft.com/office/drawing/2014/main" id="{86775F83-8D34-4A96-85A4-519FDD422F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02" y="10503924"/>
            <a:ext cx="2311324" cy="1538082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23D4DFD7-F504-4843-82B1-A084EE9F16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093" y="8816668"/>
            <a:ext cx="3146734" cy="1631216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9FC98029-9CF6-4032-BB90-32552AF414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807" y="8930167"/>
            <a:ext cx="1388594" cy="1384885"/>
          </a:xfrm>
          <a:prstGeom prst="rect">
            <a:avLst/>
          </a:prstGeom>
        </p:spPr>
      </p:pic>
      <p:pic>
        <p:nvPicPr>
          <p:cNvPr id="17" name="Obrázek 16" descr="Obsah obrázku tráva, pes, exteriér, frisbee&#10;&#10;Popis byl vytvořen automaticky">
            <a:extLst>
              <a:ext uri="{FF2B5EF4-FFF2-40B4-BE49-F238E27FC236}">
                <a16:creationId xmlns:a16="http://schemas.microsoft.com/office/drawing/2014/main" id="{7535BFD7-5CF1-4D7B-AC4A-46C5DA549BF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395" y="10503925"/>
            <a:ext cx="2398197" cy="1576814"/>
          </a:xfrm>
          <a:prstGeom prst="rect">
            <a:avLst/>
          </a:prstGeom>
        </p:spPr>
      </p:pic>
      <p:sp>
        <p:nvSpPr>
          <p:cNvPr id="29" name="TextovéPole 28">
            <a:extLst>
              <a:ext uri="{FF2B5EF4-FFF2-40B4-BE49-F238E27FC236}">
                <a16:creationId xmlns:a16="http://schemas.microsoft.com/office/drawing/2014/main" id="{20B0628C-48EE-41D6-83C0-04521DB54C27}"/>
              </a:ext>
            </a:extLst>
          </p:cNvPr>
          <p:cNvSpPr txBox="1"/>
          <p:nvPr/>
        </p:nvSpPr>
        <p:spPr>
          <a:xfrm>
            <a:off x="832728" y="3420431"/>
            <a:ext cx="6168420" cy="2123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1" b="1" u="sng" dirty="0"/>
              <a:t>DEN ZDRAVÍ A </a:t>
            </a:r>
          </a:p>
          <a:p>
            <a:r>
              <a:rPr lang="cs-CZ" sz="6601" b="1" u="sng" dirty="0"/>
              <a:t>BEZPEČNOSTI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01D4532A-0330-4B61-9B2B-161F1E21DB85}"/>
              </a:ext>
            </a:extLst>
          </p:cNvPr>
          <p:cNvSpPr txBox="1"/>
          <p:nvPr/>
        </p:nvSpPr>
        <p:spPr>
          <a:xfrm>
            <a:off x="609531" y="5861474"/>
            <a:ext cx="5638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Obec Klokočov pořádá </a:t>
            </a:r>
          </a:p>
          <a:p>
            <a:pPr algn="ctr"/>
            <a:r>
              <a:rPr lang="cs-CZ" sz="2400" dirty="0"/>
              <a:t>Sobota 19.6.2021 ,  13:00 – 16:00 hodin</a:t>
            </a:r>
          </a:p>
          <a:p>
            <a:pPr algn="ctr"/>
            <a:r>
              <a:rPr lang="cs-CZ" sz="2400" dirty="0"/>
              <a:t>Prostranství za obchodem</a:t>
            </a:r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5139F1DB-8357-4612-A2D9-3C7351C93E9F}"/>
              </a:ext>
            </a:extLst>
          </p:cNvPr>
          <p:cNvSpPr txBox="1"/>
          <p:nvPr/>
        </p:nvSpPr>
        <p:spPr>
          <a:xfrm>
            <a:off x="907545" y="7298952"/>
            <a:ext cx="58621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*první pomoc a zdravověda</a:t>
            </a:r>
          </a:p>
          <a:p>
            <a:r>
              <a:rPr lang="cs-CZ" sz="2000" dirty="0"/>
              <a:t>*bezpečnost v dopravě</a:t>
            </a:r>
          </a:p>
          <a:p>
            <a:r>
              <a:rPr lang="cs-CZ" sz="2000" dirty="0"/>
              <a:t>*policejní práce a práce psovoda</a:t>
            </a:r>
          </a:p>
          <a:p>
            <a:r>
              <a:rPr lang="cs-CZ" sz="2000" dirty="0"/>
              <a:t>*aktivity a zábava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946956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41</Words>
  <Application>Microsoft Office PowerPoint</Application>
  <PresentationFormat>Širokoúhlá obrazovka</PresentationFormat>
  <Paragraphs>10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DEN  ZDRAVÍ  A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 BEZPEČNOSTI A ZDRAVÍ</dc:title>
  <dc:creator>Tomáš Coufal</dc:creator>
  <cp:lastModifiedBy>Tomáš Coufal</cp:lastModifiedBy>
  <cp:revision>12</cp:revision>
  <dcterms:created xsi:type="dcterms:W3CDTF">2021-06-01T20:37:06Z</dcterms:created>
  <dcterms:modified xsi:type="dcterms:W3CDTF">2021-06-01T22:07:20Z</dcterms:modified>
</cp:coreProperties>
</file>